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12.11.2019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samostatné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data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si mě: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ytvoř si nový soubor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612</Words>
  <Application>Microsoft Office PowerPoint</Application>
  <PresentationFormat>Širokoúhlá obrazovka</PresentationFormat>
  <Paragraphs>171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5" baseType="lpstr">
      <vt:lpstr>Arial</vt:lpstr>
      <vt:lpstr>Cabin</vt:lpstr>
      <vt:lpstr>Calibri</vt:lpstr>
      <vt:lpstr>Calibri Light</vt:lpstr>
      <vt:lpstr>Consolas</vt:lpstr>
      <vt:lpstr>Courier New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Reif Luděk Ing. (FÚ pro Jihomoravský kraj)</dc:creator>
  <cp:lastModifiedBy>Reif Luděk Ing. (FÚ pro Jihomoravský kraj)</cp:lastModifiedBy>
  <cp:revision>40</cp:revision>
  <dcterms:created xsi:type="dcterms:W3CDTF">2019-11-12T07:27:05Z</dcterms:created>
  <dcterms:modified xsi:type="dcterms:W3CDTF">2019-11-14T15:23:04Z</dcterms:modified>
</cp:coreProperties>
</file>